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be5dab266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be5dab266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be5dab26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be5dab26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e5dab26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e5dab26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e5dab26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e5dab26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01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be5dab26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be5dab26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7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e5dab266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e5dab266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be5dab26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be5dab26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e5dab26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e5dab26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be5dab26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be5dab26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e5dab266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e5dab266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" y="227625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b="1" dirty="0">
                <a:latin typeface="HiraKakuProN-W3"/>
                <a:ea typeface="HiraKakuProN-W3"/>
                <a:cs typeface="HiraKakuProN-W3"/>
                <a:sym typeface="HiraKakuProN-W3"/>
              </a:rPr>
              <a:t>Smashing Ghosts</a:t>
            </a:r>
            <a:r>
              <a:rPr lang="ja" sz="2400" dirty="0">
                <a:latin typeface="HiraKakuProN-W3"/>
                <a:ea typeface="HiraKakuProN-W3"/>
                <a:cs typeface="HiraKakuProN-W3"/>
                <a:sym typeface="HiraKakuProN-W3"/>
              </a:rPr>
              <a:t> (スマッシングゴースト）仮</a:t>
            </a:r>
            <a:endParaRPr sz="2400" dirty="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8AC525BB-D1B3-8243-88AF-BB9E52337F30}"/>
              </a:ext>
            </a:extLst>
          </p:cNvPr>
          <p:cNvSpPr txBox="1"/>
          <p:nvPr/>
        </p:nvSpPr>
        <p:spPr>
          <a:xfrm>
            <a:off x="3664518" y="3219745"/>
            <a:ext cx="138456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Ver</a:t>
            </a:r>
            <a:r>
              <a:rPr lang="en-US" altLang="ja" dirty="0" err="1"/>
              <a:t>sion</a:t>
            </a:r>
            <a:r>
              <a:rPr lang="ja" dirty="0"/>
              <a:t>:</a:t>
            </a:r>
            <a:r>
              <a:rPr lang="en-US" altLang="ja"/>
              <a:t>0.0.2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HiraKakuProN-W3"/>
                <a:ea typeface="HiraKakuProN-W3"/>
                <a:cs typeface="HiraKakuProN-W3"/>
                <a:sym typeface="HiraKakuProN-W3"/>
              </a:rPr>
              <a:t>レベルデザイン２</a:t>
            </a:r>
            <a:endParaRPr sz="240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cxnSp>
        <p:nvCxnSpPr>
          <p:cNvPr id="149" name="Google Shape;149;p20"/>
          <p:cNvCxnSpPr/>
          <p:nvPr/>
        </p:nvCxnSpPr>
        <p:spPr>
          <a:xfrm>
            <a:off x="279675" y="2298150"/>
            <a:ext cx="84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>
            <a:off x="279675" y="3753075"/>
            <a:ext cx="84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0"/>
          <p:cNvSpPr txBox="1"/>
          <p:nvPr/>
        </p:nvSpPr>
        <p:spPr>
          <a:xfrm>
            <a:off x="5028300" y="1037913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ステージデザイン違い</a:t>
            </a:r>
            <a:endParaRPr sz="1800" strike="sngStrike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洞窟、井戸、城、など</a:t>
            </a:r>
            <a:endParaRPr lang="en-US" altLang="ja" sz="1800" strike="sngStrike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sz="18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ステージは、全て城になります。</a:t>
            </a:r>
            <a:endParaRPr sz="18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t="50915"/>
          <a:stretch/>
        </p:blipFill>
        <p:spPr>
          <a:xfrm>
            <a:off x="222575" y="1266263"/>
            <a:ext cx="1243793" cy="5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475" y="716106"/>
            <a:ext cx="1199214" cy="14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9801" y="1196572"/>
            <a:ext cx="638940" cy="94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853" y="1196572"/>
            <a:ext cx="789196" cy="7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821100" y="2669350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HiraKakuPro-W3"/>
                <a:ea typeface="HiraKakuPro-W3"/>
                <a:cs typeface="HiraKakuPro-W3"/>
                <a:sym typeface="HiraKakuPro-W3"/>
              </a:rPr>
              <a:t>サウンド、SE</a:t>
            </a: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876225" y="4079475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HiraKakuPro-W3"/>
                <a:ea typeface="HiraKakuPro-W3"/>
                <a:cs typeface="HiraKakuPro-W3"/>
                <a:sym typeface="HiraKakuPro-W3"/>
              </a:rPr>
              <a:t>エフェクト</a:t>
            </a: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5162875" y="4005300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5028300" y="2417638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サウンドチーム：</a:t>
            </a:r>
            <a:r>
              <a:rPr lang="en-US" altLang="ja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Titanium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が必要そうな</a:t>
            </a:r>
            <a:r>
              <a:rPr lang="en-US" altLang="ja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BGM</a:t>
            </a: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や</a:t>
            </a:r>
            <a:r>
              <a:rPr lang="en-US" altLang="ja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SE</a:t>
            </a: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の洗い出しをしてくれるので、</a:t>
            </a:r>
            <a:r>
              <a:rPr lang="en-US" altLang="ja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Titanium</a:t>
            </a: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に洗い出しと作成を依頼します。</a:t>
            </a:r>
            <a:endParaRPr lang="en-US" altLang="ja" sz="18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5028300" y="4023613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UE4</a:t>
            </a:r>
            <a:r>
              <a:rPr lang="ja" altLang="en-US" sz="18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のパーティクルシステムを利用して実装いたします。</a:t>
            </a:r>
            <a:endParaRPr sz="18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HiraKakuProN-W3"/>
                <a:ea typeface="HiraKakuProN-W3"/>
                <a:cs typeface="HiraKakuProN-W3"/>
                <a:sym typeface="HiraKakuProN-W3"/>
              </a:rPr>
              <a:t>画面要素（</a:t>
            </a:r>
            <a:r>
              <a:rPr lang="ja" sz="2400" strike="sngStrike" dirty="0">
                <a:solidFill>
                  <a:srgbClr val="0070C0"/>
                </a:solidFill>
                <a:latin typeface="HiraKakuProN-W3"/>
                <a:ea typeface="HiraKakuProN-W3"/>
                <a:cs typeface="HiraKakuProN-W3"/>
                <a:sym typeface="HiraKakuProN-W3"/>
              </a:rPr>
              <a:t>未定、横画面も検討</a:t>
            </a:r>
            <a:r>
              <a:rPr lang="ja" sz="2400" dirty="0">
                <a:latin typeface="HiraKakuProN-W3"/>
                <a:ea typeface="HiraKakuProN-W3"/>
                <a:cs typeface="HiraKakuProN-W3"/>
                <a:sym typeface="HiraKakuProN-W3"/>
              </a:rPr>
              <a:t>）</a:t>
            </a:r>
            <a:endParaRPr sz="2400" dirty="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5021900" y="1071750"/>
            <a:ext cx="4413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スコア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レベル＆ステージ数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残りゴースト数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</a:rPr>
              <a:t>アイテム表示（バッテリー）</a:t>
            </a:r>
            <a:endParaRPr sz="1800" strike="sngStrike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l="21825" r="21071"/>
          <a:stretch/>
        </p:blipFill>
        <p:spPr>
          <a:xfrm>
            <a:off x="437750" y="865050"/>
            <a:ext cx="2273826" cy="39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88" y="2274487"/>
            <a:ext cx="1497551" cy="1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923150" y="1426375"/>
            <a:ext cx="1155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1665150" y="1278625"/>
            <a:ext cx="10335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Comic Sans MS"/>
                <a:ea typeface="Comic Sans MS"/>
                <a:cs typeface="Comic Sans MS"/>
                <a:sym typeface="Comic Sans MS"/>
              </a:rPr>
              <a:t>24.</a:t>
            </a:r>
            <a:r>
              <a:rPr lang="ja"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5150" y="1936977"/>
            <a:ext cx="276875" cy="27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1"/>
          <p:cNvCxnSpPr/>
          <p:nvPr/>
        </p:nvCxnSpPr>
        <p:spPr>
          <a:xfrm rot="10800000">
            <a:off x="2395550" y="2803625"/>
            <a:ext cx="1106400" cy="668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1"/>
          <p:cNvSpPr txBox="1"/>
          <p:nvPr/>
        </p:nvSpPr>
        <p:spPr>
          <a:xfrm>
            <a:off x="3452475" y="3472325"/>
            <a:ext cx="23955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プレイ画面は指が届く範囲に留める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6">
            <a:alphaModFix/>
          </a:blip>
          <a:srcRect r="56500" b="60850"/>
          <a:stretch/>
        </p:blipFill>
        <p:spPr>
          <a:xfrm>
            <a:off x="1665163" y="1605775"/>
            <a:ext cx="658270" cy="66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1"/>
          <p:cNvCxnSpPr/>
          <p:nvPr/>
        </p:nvCxnSpPr>
        <p:spPr>
          <a:xfrm flipH="1">
            <a:off x="2346900" y="1794300"/>
            <a:ext cx="1082100" cy="2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" name="Google Shape;176;p21"/>
          <p:cNvSpPr txBox="1"/>
          <p:nvPr/>
        </p:nvSpPr>
        <p:spPr>
          <a:xfrm>
            <a:off x="3452475" y="1538875"/>
            <a:ext cx="10335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キャラ絵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987713" y="3711100"/>
            <a:ext cx="1824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Level2　Stage3</a:t>
            </a:r>
            <a:endParaRPr sz="1100"/>
          </a:p>
        </p:txBody>
      </p:sp>
      <p:sp>
        <p:nvSpPr>
          <p:cNvPr id="178" name="Google Shape;178;p21"/>
          <p:cNvSpPr txBox="1"/>
          <p:nvPr/>
        </p:nvSpPr>
        <p:spPr>
          <a:xfrm>
            <a:off x="1048525" y="1936957"/>
            <a:ext cx="558600" cy="276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×１２</a:t>
            </a:r>
            <a:endParaRPr sz="900"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152" y="1934073"/>
            <a:ext cx="276875" cy="27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350" y="591000"/>
            <a:ext cx="90954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2400" dirty="0">
                <a:latin typeface="HiraKakuProN-W3"/>
                <a:ea typeface="HiraKakuProN-W3"/>
                <a:cs typeface="HiraKakuProN-W3"/>
                <a:sym typeface="HiraKakuProN-W3"/>
              </a:rPr>
              <a:t>更新履歴</a:t>
            </a:r>
            <a:endParaRPr sz="2400" dirty="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71D21EBB-C34F-1344-9307-813919C2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387220"/>
              </p:ext>
            </p:extLst>
          </p:nvPr>
        </p:nvGraphicFramePr>
        <p:xfrm>
          <a:off x="255350" y="762387"/>
          <a:ext cx="86333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833">
                  <a:extLst>
                    <a:ext uri="{9D8B030D-6E8A-4147-A177-3AD203B41FA5}">
                      <a16:colId xmlns:a16="http://schemas.microsoft.com/office/drawing/2014/main" val="1545069053"/>
                    </a:ext>
                  </a:extLst>
                </a:gridCol>
                <a:gridCol w="1240403">
                  <a:extLst>
                    <a:ext uri="{9D8B030D-6E8A-4147-A177-3AD203B41FA5}">
                      <a16:colId xmlns:a16="http://schemas.microsoft.com/office/drawing/2014/main" val="4232924080"/>
                    </a:ext>
                  </a:extLst>
                </a:gridCol>
                <a:gridCol w="3951798">
                  <a:extLst>
                    <a:ext uri="{9D8B030D-6E8A-4147-A177-3AD203B41FA5}">
                      <a16:colId xmlns:a16="http://schemas.microsoft.com/office/drawing/2014/main" val="1104368033"/>
                    </a:ext>
                  </a:extLst>
                </a:gridCol>
                <a:gridCol w="856606">
                  <a:extLst>
                    <a:ext uri="{9D8B030D-6E8A-4147-A177-3AD203B41FA5}">
                      <a16:colId xmlns:a16="http://schemas.microsoft.com/office/drawing/2014/main" val="1731804100"/>
                    </a:ext>
                  </a:extLst>
                </a:gridCol>
                <a:gridCol w="1726660">
                  <a:extLst>
                    <a:ext uri="{9D8B030D-6E8A-4147-A177-3AD203B41FA5}">
                      <a16:colId xmlns:a16="http://schemas.microsoft.com/office/drawing/2014/main" val="328635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Version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日付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更新内容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更新者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3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0.0.1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2019/12/02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新規作成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山内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7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0.0.2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2019/12/08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Lite</a:t>
                      </a:r>
                      <a:r>
                        <a:rPr kumimoji="1" lang="ja-JP" altLang="en-US"/>
                        <a:t>バージョンと本バージョンについて追記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/>
                        <a:t>森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80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350" y="591000"/>
            <a:ext cx="90954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概要</a:t>
            </a:r>
            <a:endParaRPr sz="1600" b="1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 </a:t>
            </a: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まずは、ステージ数３＋ボス戦、アイテムなしの</a:t>
            </a:r>
            <a:r>
              <a:rPr lang="en-US" altLang="ja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Lite</a:t>
            </a: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版を作成し、リリースする。</a:t>
            </a:r>
            <a:endParaRPr lang="en-US" altLang="ja" sz="12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リリースした結果、</a:t>
            </a:r>
            <a:r>
              <a:rPr lang="en-US" altLang="ja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DL</a:t>
            </a: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数が一定数以上になった場合、フル機能実装の本番版を開発し、リリースする。</a:t>
            </a:r>
            <a:endParaRPr lang="en-US" altLang="ja" sz="12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本企画書では、主に</a:t>
            </a:r>
            <a:r>
              <a:rPr lang="en-US" altLang="ja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Lite</a:t>
            </a: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版について記述する。</a:t>
            </a:r>
            <a:endParaRPr sz="12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600" b="1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更新表示</a:t>
            </a:r>
            <a:endParaRPr sz="1600" b="1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20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更新した箇所については、青字で記載します。</a:t>
            </a:r>
            <a:endParaRPr sz="12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HiraKakuProN-W3"/>
                <a:ea typeface="HiraKakuProN-W3"/>
                <a:cs typeface="HiraKakuProN-W3"/>
                <a:sym typeface="HiraKakuProN-W3"/>
              </a:rPr>
              <a:t>Lite</a:t>
            </a:r>
            <a:r>
              <a:rPr lang="ja" altLang="en-US" sz="2400" dirty="0">
                <a:latin typeface="HiraKakuProN-W3"/>
                <a:ea typeface="HiraKakuProN-W3"/>
                <a:cs typeface="HiraKakuProN-W3"/>
                <a:sym typeface="HiraKakuProN-W3"/>
              </a:rPr>
              <a:t>版と本番版について</a:t>
            </a:r>
            <a:endParaRPr sz="2400" dirty="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</p:spTree>
    <p:extLst>
      <p:ext uri="{BB962C8B-B14F-4D97-AF65-F5344CB8AC3E}">
        <p14:creationId xmlns:p14="http://schemas.microsoft.com/office/powerpoint/2010/main" val="399573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55350" y="591000"/>
            <a:ext cx="90954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 dirty="0">
                <a:latin typeface="HiraKakuPro-W3"/>
                <a:ea typeface="HiraKakuPro-W3"/>
                <a:cs typeface="HiraKakuPro-W3"/>
                <a:sym typeface="HiraKakuPro-W3"/>
              </a:rPr>
              <a:t>概要</a:t>
            </a:r>
            <a:endParaRPr sz="1600" b="1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 ロックオンでもぐら叩き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ツムツムのような、なぞって離すだけのかんたん操作。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 dirty="0">
                <a:latin typeface="HiraKakuPro-W3"/>
                <a:ea typeface="HiraKakuPro-W3"/>
                <a:cs typeface="HiraKakuPro-W3"/>
                <a:sym typeface="HiraKakuPro-W3"/>
              </a:rPr>
              <a:t>ゲームプレイ</a:t>
            </a:r>
            <a:endParaRPr sz="1600" b="1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出現するゴースト（モンスター）をスワイプでロックオン、離すとビーム発射。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時間内に目的数のゴーストを倒すとレベルクリア。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コンボで高得点。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strike="sngStrike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レベルが上がると１発で倒せない中ボス、ボスが出現。</a:t>
            </a:r>
            <a:endParaRPr lang="en-US" altLang="ja" sz="1200" strike="sngStrike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altLang="en-US" sz="1200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ステージ３をクリアすると、ボスが出現する。</a:t>
            </a:r>
            <a:endParaRPr sz="1200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strike="sngStrike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住民を倒してしまうと時間が短縮される（プレイアブルを損ねる可能性もあるので要検討）</a:t>
            </a:r>
            <a:endParaRPr sz="1200" strike="sngStrike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 dirty="0">
                <a:latin typeface="HiraKakuPro-W3"/>
                <a:ea typeface="HiraKakuPro-W3"/>
                <a:cs typeface="HiraKakuPro-W3"/>
                <a:sym typeface="HiraKakuPro-W3"/>
              </a:rPr>
              <a:t>世界観</a:t>
            </a:r>
            <a:endParaRPr sz="1600" b="1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ゴーストに乗っ取られた街を開放しろ！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 b="1" dirty="0">
                <a:latin typeface="HiraKakuPro-W3"/>
                <a:ea typeface="HiraKakuPro-W3"/>
                <a:cs typeface="HiraKakuPro-W3"/>
                <a:sym typeface="HiraKakuPro-W3"/>
              </a:rPr>
              <a:t>アート</a:t>
            </a:r>
            <a:endParaRPr sz="1600" b="1" dirty="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dirty="0">
                <a:latin typeface="HiraKakuPro-W3"/>
                <a:ea typeface="HiraKakuPro-W3"/>
                <a:cs typeface="HiraKakuPro-W3"/>
                <a:sym typeface="HiraKakuPro-W3"/>
              </a:rPr>
              <a:t>ポップな絵で全年齢対象　気持ちの良いエフェクト（爽快感と直結するので）</a:t>
            </a:r>
            <a:endParaRPr sz="1200" dirty="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 dirty="0">
                <a:latin typeface="HiraKakuProN-W3"/>
                <a:ea typeface="HiraKakuProN-W3"/>
                <a:cs typeface="HiraKakuProN-W3"/>
                <a:sym typeface="HiraKakuProN-W3"/>
              </a:rPr>
              <a:t>ゲーム概要</a:t>
            </a:r>
            <a:endParaRPr sz="2400" dirty="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</p:spTree>
    <p:extLst>
      <p:ext uri="{BB962C8B-B14F-4D97-AF65-F5344CB8AC3E}">
        <p14:creationId xmlns:p14="http://schemas.microsoft.com/office/powerpoint/2010/main" val="411387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2128686" y="1227400"/>
            <a:ext cx="4690500" cy="4030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HiraKakuProN-W3"/>
                <a:ea typeface="HiraKakuProN-W3"/>
                <a:cs typeface="HiraKakuProN-W3"/>
                <a:sym typeface="HiraKakuProN-W3"/>
              </a:rPr>
              <a:t>ゲーム画面概要</a:t>
            </a:r>
            <a:endParaRPr sz="240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202700" y="876100"/>
            <a:ext cx="2130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rgbClr val="00000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ロックオン済カーソル</a:t>
            </a:r>
            <a:endParaRPr sz="1400">
              <a:solidFill>
                <a:srgbClr val="00000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663" y="1512500"/>
            <a:ext cx="4478879" cy="3195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>
            <a:stCxn id="68" idx="2"/>
          </p:cNvCxnSpPr>
          <p:nvPr/>
        </p:nvCxnSpPr>
        <p:spPr>
          <a:xfrm>
            <a:off x="1267700" y="1227400"/>
            <a:ext cx="1478400" cy="63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71;p15"/>
          <p:cNvSpPr txBox="1"/>
          <p:nvPr/>
        </p:nvSpPr>
        <p:spPr>
          <a:xfrm>
            <a:off x="189400" y="2295513"/>
            <a:ext cx="3000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画面外へ逃げていく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（画面外に出ると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ロックオン外れる）</a:t>
            </a:r>
            <a:endParaRPr/>
          </a:p>
        </p:txBody>
      </p:sp>
      <p:cxnSp>
        <p:nvCxnSpPr>
          <p:cNvPr id="72" name="Google Shape;72;p15"/>
          <p:cNvCxnSpPr>
            <a:endCxn id="69" idx="1"/>
          </p:cNvCxnSpPr>
          <p:nvPr/>
        </p:nvCxnSpPr>
        <p:spPr>
          <a:xfrm>
            <a:off x="1038463" y="2981137"/>
            <a:ext cx="1090200" cy="12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5"/>
          <p:cNvCxnSpPr>
            <a:stCxn id="74" idx="2"/>
          </p:cNvCxnSpPr>
          <p:nvPr/>
        </p:nvCxnSpPr>
        <p:spPr>
          <a:xfrm flipH="1">
            <a:off x="6102250" y="1227400"/>
            <a:ext cx="1188000" cy="7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5"/>
          <p:cNvSpPr txBox="1"/>
          <p:nvPr/>
        </p:nvSpPr>
        <p:spPr>
          <a:xfrm>
            <a:off x="5590300" y="876100"/>
            <a:ext cx="3399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ゴースト予備動作中はロックオン不可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5"/>
          <p:cNvCxnSpPr/>
          <p:nvPr/>
        </p:nvCxnSpPr>
        <p:spPr>
          <a:xfrm flipH="1">
            <a:off x="4990375" y="2817625"/>
            <a:ext cx="2223600" cy="18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7159325" y="2593700"/>
            <a:ext cx="3399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窓から飛び出ると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ロックオン可能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1564338" y="789100"/>
            <a:ext cx="5231700" cy="4160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HiraKakuProN-W3"/>
                <a:ea typeface="HiraKakuProN-W3"/>
                <a:cs typeface="HiraKakuProN-W3"/>
                <a:sym typeface="HiraKakuProN-W3"/>
              </a:rPr>
              <a:t>ゲーム画面概要２</a:t>
            </a:r>
            <a:endParaRPr sz="240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6290400" y="1184550"/>
            <a:ext cx="28536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rgbClr val="00000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死んだおばけは</a:t>
            </a:r>
            <a:endParaRPr sz="1400">
              <a:solidFill>
                <a:srgbClr val="00000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rgbClr val="00000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色変えて落下</a:t>
            </a:r>
            <a:endParaRPr sz="1400">
              <a:solidFill>
                <a:srgbClr val="00000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123225" y="2781925"/>
            <a:ext cx="3399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ロックオンした数だけ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ビーム発射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200" y="1126900"/>
            <a:ext cx="4913981" cy="32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-5688988">
            <a:off x="2402500" y="2953582"/>
            <a:ext cx="3555379" cy="77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 rot="-8908529">
            <a:off x="2276361" y="4034394"/>
            <a:ext cx="2194229" cy="47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74710">
            <a:off x="5279892" y="2219790"/>
            <a:ext cx="708319" cy="715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flipH="1">
            <a:off x="4714175" y="3133225"/>
            <a:ext cx="2550000" cy="87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650" y="1126900"/>
            <a:ext cx="2119550" cy="1225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 flipH="1">
            <a:off x="6027400" y="1703463"/>
            <a:ext cx="1188000" cy="7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16"/>
          <p:cNvCxnSpPr/>
          <p:nvPr/>
        </p:nvCxnSpPr>
        <p:spPr>
          <a:xfrm rot="10800000" flipH="1">
            <a:off x="871775" y="1732500"/>
            <a:ext cx="1438500" cy="28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126425" y="2016000"/>
            <a:ext cx="3399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trike="sngStrike" dirty="0">
                <a:solidFill>
                  <a:srgbClr val="0070C0"/>
                </a:solidFill>
              </a:rPr>
              <a:t>倒してはだめな</a:t>
            </a:r>
            <a:endParaRPr strike="sngStrike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trike="sngStrike" dirty="0">
                <a:solidFill>
                  <a:srgbClr val="0070C0"/>
                </a:solidFill>
              </a:rPr>
              <a:t>住人</a:t>
            </a:r>
            <a:endParaRPr strike="sngStrike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9437">
            <a:off x="613767" y="2918875"/>
            <a:ext cx="9144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HiraKakuProN-W3"/>
                <a:ea typeface="HiraKakuProN-W3"/>
                <a:cs typeface="HiraKakuProN-W3"/>
                <a:sym typeface="HiraKakuProN-W3"/>
              </a:rPr>
              <a:t>プレイ</a:t>
            </a:r>
            <a:endParaRPr sz="240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grpSp>
        <p:nvGrpSpPr>
          <p:cNvPr id="100" name="Google Shape;100;p17"/>
          <p:cNvGrpSpPr/>
          <p:nvPr/>
        </p:nvGrpSpPr>
        <p:grpSpPr>
          <a:xfrm>
            <a:off x="273988" y="777475"/>
            <a:ext cx="5258638" cy="1528000"/>
            <a:chOff x="1173788" y="1239575"/>
            <a:chExt cx="5258638" cy="1528000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0775" y="1460800"/>
              <a:ext cx="9048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6125" y="1460800"/>
              <a:ext cx="914400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91000" y="1460800"/>
              <a:ext cx="914400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40138" y="1239575"/>
              <a:ext cx="1366350" cy="136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3388" y="1239588"/>
              <a:ext cx="1366350" cy="136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73788" y="1239575"/>
              <a:ext cx="1366350" cy="136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25650" y="1460800"/>
              <a:ext cx="1306775" cy="1306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" name="Google Shape;108;p17"/>
            <p:cNvCxnSpPr/>
            <p:nvPr/>
          </p:nvCxnSpPr>
          <p:spPr>
            <a:xfrm>
              <a:off x="1222438" y="1606725"/>
              <a:ext cx="4225200" cy="714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109" name="Google Shape;109;p17"/>
          <p:cNvPicPr preferRelativeResize="0"/>
          <p:nvPr/>
        </p:nvPicPr>
        <p:blipFill>
          <a:blip r:embed="rId9">
            <a:alphaModFix amt="97000"/>
          </a:blip>
          <a:stretch>
            <a:fillRect/>
          </a:stretch>
        </p:blipFill>
        <p:spPr>
          <a:xfrm rot="-6942390">
            <a:off x="209008" y="3898562"/>
            <a:ext cx="2144586" cy="46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9437">
            <a:off x="1829042" y="2918875"/>
            <a:ext cx="9144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329437">
            <a:off x="3258217" y="2968325"/>
            <a:ext cx="9144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9">
            <a:alphaModFix amt="97000"/>
          </a:blip>
          <a:stretch>
            <a:fillRect/>
          </a:stretch>
        </p:blipFill>
        <p:spPr>
          <a:xfrm rot="-5399967">
            <a:off x="1269587" y="3920544"/>
            <a:ext cx="1847750" cy="47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9">
            <a:alphaModFix amt="97000"/>
          </a:blip>
          <a:stretch>
            <a:fillRect/>
          </a:stretch>
        </p:blipFill>
        <p:spPr>
          <a:xfrm rot="-3762896">
            <a:off x="2286170" y="3833360"/>
            <a:ext cx="1810411" cy="48988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74225" y="1225325"/>
            <a:ext cx="4743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74225" y="2725275"/>
            <a:ext cx="4743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812300" y="1225325"/>
            <a:ext cx="3270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１、おばけを狙ってなぞる</a:t>
            </a:r>
            <a:endParaRPr sz="1800"/>
          </a:p>
        </p:txBody>
      </p:sp>
      <p:sp>
        <p:nvSpPr>
          <p:cNvPr id="117" name="Google Shape;117;p17"/>
          <p:cNvSpPr txBox="1"/>
          <p:nvPr/>
        </p:nvSpPr>
        <p:spPr>
          <a:xfrm>
            <a:off x="5812300" y="3233875"/>
            <a:ext cx="32709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２、指を離すとビーム発射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（ロックオンした順に発射、二次曲線カーブで）　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HiraKakuProN-W3"/>
                <a:ea typeface="HiraKakuProN-W3"/>
                <a:cs typeface="HiraKakuProN-W3"/>
                <a:sym typeface="HiraKakuProN-W3"/>
              </a:rPr>
              <a:t>アイテム他（ボリューム次第）</a:t>
            </a:r>
            <a:endParaRPr sz="240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r="51667" b="34353"/>
          <a:stretch/>
        </p:blipFill>
        <p:spPr>
          <a:xfrm>
            <a:off x="756675" y="3955050"/>
            <a:ext cx="756050" cy="10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675" y="1818713"/>
            <a:ext cx="549250" cy="7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466" y="802028"/>
            <a:ext cx="643624" cy="6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87" y="2928800"/>
            <a:ext cx="756050" cy="7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2176550" y="955050"/>
            <a:ext cx="6894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</a:rPr>
              <a:t>時計・・・・制限時間が増える</a:t>
            </a:r>
            <a:endParaRPr sz="1800" strike="sngStrike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</a:rPr>
              <a:t>バクダン・・・画面全体にダメージ</a:t>
            </a:r>
            <a:endParaRPr sz="1800" strike="sngStrike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</a:rPr>
              <a:t>バッテリー・・・ロックオン数が増える（時間制限あり）</a:t>
            </a:r>
            <a:endParaRPr sz="1800" strike="sngStrike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strike="sngStrike" dirty="0">
                <a:solidFill>
                  <a:srgbClr val="0070C0"/>
                </a:solidFill>
              </a:rPr>
              <a:t>住人・・・ビームを当てると制限時間マイナス（要仕様調整）</a:t>
            </a:r>
            <a:endParaRPr sz="1800" strike="sngStrike" dirty="0">
              <a:solidFill>
                <a:srgbClr val="0070C0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ctrTitle"/>
          </p:nvPr>
        </p:nvSpPr>
        <p:spPr>
          <a:xfrm>
            <a:off x="2" y="0"/>
            <a:ext cx="9144000" cy="5910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HiraKakuProN-W3"/>
                <a:ea typeface="HiraKakuProN-W3"/>
                <a:cs typeface="HiraKakuProN-W3"/>
                <a:sym typeface="HiraKakuProN-W3"/>
              </a:rPr>
              <a:t>レベルデザイン</a:t>
            </a:r>
            <a:endParaRPr sz="2400">
              <a:latin typeface="HiraKakuProN-W3"/>
              <a:ea typeface="HiraKakuProN-W3"/>
              <a:cs typeface="HiraKakuProN-W3"/>
              <a:sym typeface="HiraKakuProN-W3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803025" y="1023513"/>
            <a:ext cx="31128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HiraKakuPro-W3"/>
                <a:ea typeface="HiraKakuPro-W3"/>
                <a:cs typeface="HiraKakuPro-W3"/>
                <a:sym typeface="HiraKakuPro-W3"/>
              </a:rPr>
              <a:t>ステージ</a:t>
            </a: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HiraKakuPro-W3"/>
                <a:ea typeface="HiraKakuPro-W3"/>
                <a:cs typeface="HiraKakuPro-W3"/>
                <a:sym typeface="HiraKakuPro-W3"/>
              </a:rPr>
              <a:t>２×３〜５×５ぐらいまで</a:t>
            </a: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900" y="996358"/>
            <a:ext cx="689344" cy="1018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8850" y="859564"/>
            <a:ext cx="1517581" cy="124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1641400" y="1209863"/>
            <a:ext cx="705300" cy="59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975" y="2571752"/>
            <a:ext cx="2348262" cy="6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4803025" y="2439325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latin typeface="HiraKakuPro-W3"/>
                <a:ea typeface="HiraKakuPro-W3"/>
                <a:cs typeface="HiraKakuPro-W3"/>
                <a:sym typeface="HiraKakuPro-W3"/>
              </a:rPr>
              <a:t>色が濃くなると複数回のダメージが必要（など）</a:t>
            </a:r>
            <a:endParaRPr sz="1800"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  <p:cxnSp>
        <p:nvCxnSpPr>
          <p:cNvPr id="140" name="Google Shape;140;p19"/>
          <p:cNvCxnSpPr/>
          <p:nvPr/>
        </p:nvCxnSpPr>
        <p:spPr>
          <a:xfrm>
            <a:off x="279675" y="2298150"/>
            <a:ext cx="84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364800" y="3412600"/>
            <a:ext cx="841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2" name="Google Shape;14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7038" y="3604500"/>
            <a:ext cx="1374025" cy="13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4943175" y="3834613"/>
            <a:ext cx="37509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>
                <a:latin typeface="HiraKakuPro-W3"/>
                <a:ea typeface="HiraKakuPro-W3"/>
                <a:cs typeface="HiraKakuPro-W3"/>
                <a:sym typeface="HiraKakuPro-W3"/>
              </a:rPr>
              <a:t>中ボスやボスなど。</a:t>
            </a:r>
            <a:r>
              <a:rPr lang="ja" sz="1800" strike="sngStrike" dirty="0">
                <a:solidFill>
                  <a:srgbClr val="0070C0"/>
                </a:solidFill>
                <a:latin typeface="HiraKakuPro-W3"/>
                <a:ea typeface="HiraKakuPro-W3"/>
                <a:cs typeface="HiraKakuPro-W3"/>
                <a:sym typeface="HiraKakuPro-W3"/>
              </a:rPr>
              <a:t>（案）</a:t>
            </a:r>
            <a:endParaRPr sz="1800" strike="sngStrike" dirty="0">
              <a:solidFill>
                <a:srgbClr val="0070C0"/>
              </a:solidFill>
              <a:latin typeface="HiraKakuPro-W3"/>
              <a:ea typeface="HiraKakuPro-W3"/>
              <a:cs typeface="HiraKakuPro-W3"/>
              <a:sym typeface="HiraKakuPro-W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495</Words>
  <Application>Microsoft Macintosh PowerPoint</Application>
  <PresentationFormat>画面に合わせる (16:9)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HiraKakuPro-W3</vt:lpstr>
      <vt:lpstr>HiraKakuProN-W3</vt:lpstr>
      <vt:lpstr>Arial</vt:lpstr>
      <vt:lpstr>Comic Sans MS</vt:lpstr>
      <vt:lpstr>Simple Light</vt:lpstr>
      <vt:lpstr>Smashing Ghosts (スマッシングゴースト）仮</vt:lpstr>
      <vt:lpstr>更新履歴</vt:lpstr>
      <vt:lpstr>Lite版と本番版について</vt:lpstr>
      <vt:lpstr>ゲーム概要</vt:lpstr>
      <vt:lpstr>ゲーム画面概要</vt:lpstr>
      <vt:lpstr>ゲーム画面概要２</vt:lpstr>
      <vt:lpstr>プレイ</vt:lpstr>
      <vt:lpstr>アイテム他（ボリューム次第）</vt:lpstr>
      <vt:lpstr>レベルデザイン</vt:lpstr>
      <vt:lpstr>レベルデザイン２</vt:lpstr>
      <vt:lpstr>画面要素（未定、横画面も検討）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Smashing Ghosts (スマッシングゴースト）仮</dc:title>
  <cp:lastModifiedBy>森 邦彦</cp:lastModifiedBy>
  <cp:revision>6</cp:revision>
  <dcterms:modified xsi:type="dcterms:W3CDTF">2019-12-08T04:09:01Z</dcterms:modified>
</cp:coreProperties>
</file>